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E96F-91AF-4C1D-AE36-D0288E50880A}" type="datetimeFigureOut">
              <a:rPr lang="en-AU" smtClean="0"/>
              <a:t>7/08/2023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8592-DF10-4420-9828-A094FD3527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03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ee55d01-6c55-42e0-aba2-a2fc34362c7e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line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 Red Meat exports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olumn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Mutton by storage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lusteredColumn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Lamb by market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line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Lamb by market - percent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lusteredColumn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Mutton by Market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line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Mutton by market - percent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Lamb exports: Year-to-date ,textbox ,Lamb exports: Cut distribution ,textbox ,image ,Mutton exports: Year-to-date ,Mutton exports: Cut distributi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Sheepmeat by cut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ullset/carcase: Year-to-date ,textbox ,textbox ,image ,Loin cuts: Year-to-date ,Fullset/carcase: Year-to-date ,Loin cuts: Monthly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Lamb by cut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orequarter cuts: Year-to-date ,textbox ,textbox ,image ,Hindquarter cuts: Year-to-date ,Forequarter cuts: Monthly ,Hindquarter cuts: Monthly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ullset/carcase: Year-to-date ,textbox ,textbox ,image ,Loin cuts: Year-to-date ,Fullset/carcase: Year-to-date ,Loin cuts: Monthly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Mutton by cut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orequarter cuts: Year-to-date ,textbox ,textbox ,image ,Hindquarter cuts: Year-to-date ,Forequarter cuts: Monthly ,Hindquarter cuts: Monthly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Goat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by Product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Goat exports by market: Year-to-date ,textbox ,textbox ,image ,Goat exports by year ,Goat exports by market: Year-to-dat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Goat exports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line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Goat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Japan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Goat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USA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textbox ,image ,Goat ,Lamb ,M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North America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Goat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Greater China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textbox ,image ,Goat ,Lamb ,M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22 (1)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Goat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South Korea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EU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olumn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Beef by feed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Goat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SE-Asia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textbox ,image ,Goat ,Lamb ,M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27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Lamb ,Mutton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Exports to MENA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Beef/Veal ,textbox ,textbox ,image ,Lamb ,Mutton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29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olumn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Beef by storage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lusteredColumn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Beef by market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line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Beef by market - percentage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anufacturing trim: Year-to-date ,textbox ,Loin cuts: Year-to-date ,Manufacturing trim: Monthly ,Loin cuts: Monthly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Beef by cut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Forequarter cuts: Year-to-date ,textbox ,Hindquarter cuts: Year-to-date ,Forequarter cuts: Monthly ,Hindquarter cuts: Monthly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Beef by cut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olumnChart ,textbox ,textbox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Lamb by Storage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Office PowerPoint</Application>
  <PresentationFormat>Widescreen</PresentationFormat>
  <Paragraphs>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Custom Design</vt:lpstr>
      <vt:lpstr>AU Red Meat exports</vt:lpstr>
      <vt:lpstr>Exports by Product</vt:lpstr>
      <vt:lpstr>Beef by feed</vt:lpstr>
      <vt:lpstr>Beef by storage</vt:lpstr>
      <vt:lpstr>Beef by market</vt:lpstr>
      <vt:lpstr>Beef by market - percentage</vt:lpstr>
      <vt:lpstr>Beef by cut</vt:lpstr>
      <vt:lpstr>Beef by cut 2</vt:lpstr>
      <vt:lpstr>Lamb by Storage</vt:lpstr>
      <vt:lpstr>Mutton by storage</vt:lpstr>
      <vt:lpstr>Lamb by market</vt:lpstr>
      <vt:lpstr>Lamb by market - percent</vt:lpstr>
      <vt:lpstr>Mutton by Market</vt:lpstr>
      <vt:lpstr>Mutton by market - percent</vt:lpstr>
      <vt:lpstr>Sheepmeat by cut</vt:lpstr>
      <vt:lpstr>Lamb by cut</vt:lpstr>
      <vt:lpstr>Page 17</vt:lpstr>
      <vt:lpstr>Mutton by cut</vt:lpstr>
      <vt:lpstr>Page 19</vt:lpstr>
      <vt:lpstr>Goat exports</vt:lpstr>
      <vt:lpstr>Duplicate of Page 6</vt:lpstr>
      <vt:lpstr>Exports to Japan</vt:lpstr>
      <vt:lpstr>Exports to USA</vt:lpstr>
      <vt:lpstr>Exports to North America</vt:lpstr>
      <vt:lpstr>Exports to Greater China</vt:lpstr>
      <vt:lpstr>Page 22 (1)</vt:lpstr>
      <vt:lpstr>Exports to South Korea</vt:lpstr>
      <vt:lpstr>Exports to EU</vt:lpstr>
      <vt:lpstr>Exports to UK</vt:lpstr>
      <vt:lpstr>Exports to SE-Asia</vt:lpstr>
      <vt:lpstr>Page 27</vt:lpstr>
      <vt:lpstr>Exports to MENA</vt:lpstr>
      <vt:lpstr>Page 29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2023-08-02T05:59:59Z</dcterms:created>
  <dcterms:modified xsi:type="dcterms:W3CDTF">2023-08-07T01:45:45Z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7ddce7-1591-4a00-8c9f-76632455b2e3_Enabled">
    <vt:lpwstr>true</vt:lpwstr>
  </property>
  <property fmtid="{D5CDD505-2E9C-101B-9397-08002B2CF9AE}" pid="3" name="MSIP_Label_f07ddce7-1591-4a00-8c9f-76632455b2e3_SetDate">
    <vt:lpwstr>2023-08-03T07:29:17Z</vt:lpwstr>
  </property>
  <property fmtid="{D5CDD505-2E9C-101B-9397-08002B2CF9AE}" pid="4" name="MSIP_Label_f07ddce7-1591-4a00-8c9f-76632455b2e3_Method">
    <vt:lpwstr>Standard</vt:lpwstr>
  </property>
  <property fmtid="{D5CDD505-2E9C-101B-9397-08002B2CF9AE}" pid="5" name="MSIP_Label_f07ddce7-1591-4a00-8c9f-76632455b2e3_Name">
    <vt:lpwstr>Internal</vt:lpwstr>
  </property>
  <property fmtid="{D5CDD505-2E9C-101B-9397-08002B2CF9AE}" pid="6" name="MSIP_Label_f07ddce7-1591-4a00-8c9f-76632455b2e3_SiteId">
    <vt:lpwstr>a3829b1c-ecbe-49d4-88e9-4f28f79afa11</vt:lpwstr>
  </property>
  <property fmtid="{D5CDD505-2E9C-101B-9397-08002B2CF9AE}" pid="7" name="MSIP_Label_f07ddce7-1591-4a00-8c9f-76632455b2e3_ActionId">
    <vt:lpwstr>820f9ab4-f65a-41f7-a638-c1ce3c4c792f</vt:lpwstr>
  </property>
  <property fmtid="{D5CDD505-2E9C-101B-9397-08002B2CF9AE}" pid="8" name="MSIP_Label_f07ddce7-1591-4a00-8c9f-76632455b2e3_ContentBits">
    <vt:lpwstr>0</vt:lpwstr>
  </property>
</Properties>
</file>